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88" r:id="rId6"/>
    <p:sldId id="258" r:id="rId7"/>
    <p:sldId id="276" r:id="rId8"/>
    <p:sldId id="290" r:id="rId9"/>
    <p:sldId id="27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00A4E-3606-4E04-AC9A-046D510137F8}" v="3" dt="2025-03-11T16:47:52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7B99-4D53-C1A8-645E-303E3D34F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BC9ED-30BB-687B-78CC-0F02D6359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880E-C5A8-E902-DAE8-D8349F47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C0331-7407-10AF-B443-F689D302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007-298D-64B8-49EC-5E6A6F16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99F2-F824-E9C4-7618-49F77BF2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C39FB-30BC-FD1E-8612-9D50EE87B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A752-D5DD-38F4-B9D9-D8D0C692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CAF1-6A00-F3A1-6054-ED5E717F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F00B-0E13-985B-C03A-301AD20D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5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1BD76-F655-BCAE-3429-E656180C6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733C7-4D7F-3907-9AF7-8B7B901A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A6E5-66C2-8AB8-DF3A-76D2809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D251-7D54-E8C3-32D9-6CF9DCC7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1380-F529-6209-E095-623BD2C9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7E15-6E48-BB30-4796-49158D3D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8054-212E-53A0-7241-397D5D25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47933-BF15-929F-F509-431EA736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BCF0E-809C-2BFF-9EA8-42EC8129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9B9A-32ED-8192-8B16-EE731868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4930-9E34-F31F-B4DC-D6A61C0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007F9-780B-FB62-BCFC-103C0CEA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7A778-5BED-FB8A-9909-3B350BA6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D960-B5E0-A10E-80B9-E7D9100B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5D5C-E930-8CBD-2BF0-2278D688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A38A-DC62-5874-99C5-0A1D3D5A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AEB8-AB9A-49DD-02A8-72CF205C1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50867-CF03-8BE7-6421-F050B3786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0BB44-F3D4-FE6F-7DE2-82DB5F46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2D5C4-FFE4-AA53-EF48-B7C3D80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9E0DF-F48D-59FB-04D1-63F113DE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175E-4DAF-CD14-6F2D-726A1EAA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B0A3-D4A3-6398-FD6C-2B39A087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B1586-DB8D-508E-CC68-1780CD5D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653B3-3C3E-C5FD-3599-0915E7EC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8B39B-8477-F63A-B171-16346FCFB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C33CA-FA2E-E106-9905-60AA235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05FAE-7B24-416B-C42B-9132E42F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5C786-66F1-8728-147C-81812D73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98C4-64A3-E115-78F3-9A3FD080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48F64-09E2-A7AF-3580-4CEF9F54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F8C6C-FBAB-6B36-4580-110F4C60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8001A-DE03-1826-6337-AB373B00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33894-B4B2-5AB1-172F-E2D897EC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6E69C-010B-609B-061A-12EE8EBE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6C1C0-FA13-092E-B44E-540515EB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FB65-A3EF-289F-C4B4-62129E77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C78A-5B3C-95A2-129A-7FC515D2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FC882-FA52-1AEF-81A0-E34A2E5A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0875-3EFA-9FDE-BA3F-06E3809E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7100F-ED79-28D1-ACE9-82A203DF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FDFE4-2C0A-DF10-4AC4-6424ADA8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1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D78A-6D49-CFA5-98A1-5ED9BE3A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25A0F-6A02-A166-2F48-41680C5DB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00B69-BCE4-0C26-B535-1854DE7B8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37E13-6E13-C418-FF4E-6047C7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D73C5-B675-0153-D98B-F603F579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540AD-5575-DC3A-C0A3-45FD5952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7C511-5A6F-1B7E-ED13-FEB1B59E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4F690-5B49-0D12-CDDE-3A50AEBD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F8DC-FEE7-611F-3F07-8BED823B6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D872-5D49-4E6D-B96B-9742A0817446}" type="datetimeFigureOut">
              <a:rPr lang="en-US" smtClean="0"/>
              <a:t>03/19/2025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F8AF6-3527-1CE3-468A-8F7FEC58F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90CB-8D66-4F2E-F208-F162AEF0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38CD1F2-2CDE-4B42-BB23-EC7686F92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827173-10F7-4BE6-8CC8-39A46D78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FB2829-9E66-4DBD-BC15-FC5D73246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9EE2A32-8611-4375-B6B1-468FAD682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7E1DA0-3927-4F35-B8A3-D5D556375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7BAA08B-588E-406F-899B-A6A7FC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A8AA7C41-B331-402E-9453-95B3B827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49">
              <a:extLst>
                <a:ext uri="{FF2B5EF4-FFF2-40B4-BE49-F238E27FC236}">
                  <a16:creationId xmlns:a16="http://schemas.microsoft.com/office/drawing/2014/main" id="{A7060B3E-946D-4885-9B86-1D445209E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50">
              <a:extLst>
                <a:ext uri="{FF2B5EF4-FFF2-40B4-BE49-F238E27FC236}">
                  <a16:creationId xmlns:a16="http://schemas.microsoft.com/office/drawing/2014/main" id="{E3046747-F284-4990-9ECA-3DF2C6E08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1301226-F3C6-4744-94AE-2460B381D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C0188-2CF7-0727-E603-BB55502A7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630935"/>
            <a:ext cx="5107366" cy="209676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March Meeting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C57637-D435-4155-993A-0E3A8BBBA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81AE96-B9C7-4679-BC62-F2C79F2E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4225F6-B312-47D5-8299-988BD17E0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3C04A86-BCAE-473C-B18D-88FD5627C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CCD134-9351-4847-8741-FF5EAB470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470C83-08EE-4959-BA0A-F8846F524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6A323F3-D689-1311-85A8-1F79695AA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158" y="630935"/>
            <a:ext cx="5266365" cy="2096771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Team Meeting &amp; 700 Governors Drive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3-12-25 10:00 AM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FD3A89-3666-47FE-913F-6C75228F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D6B60E5-039C-4E82-9B5C-984D6C46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D05E89-A5D2-4DC0-B6B1-298EF0EF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337967A-8AB7-47D5-A75E-6341730E9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068AD4-624D-4314-8C86-A3C0C3378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3F91F7-6272-356F-3EBE-BE15264E3741}"/>
              </a:ext>
            </a:extLst>
          </p:cNvPr>
          <p:cNvPicPr/>
          <p:nvPr/>
        </p:nvPicPr>
        <p:blipFill rotWithShape="1">
          <a:blip r:embed="rId2"/>
          <a:srcRect l="8333" r="1" b="1"/>
          <a:stretch/>
        </p:blipFill>
        <p:spPr>
          <a:xfrm>
            <a:off x="631359" y="2892079"/>
            <a:ext cx="10843065" cy="32529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ACA2F7C3-1A69-44EE-A8B6-A4552E2C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44AF4D-8873-43B3-8E29-803B7720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AE89E8A-BD14-4974-818A-D8382DCD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B80B9-448B-4363-9DD7-C074AB2A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7DA34E7-83FB-4CAA-94F3-CEF08690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26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044CD-351C-AB39-9E42-A85332B0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B867D74-3FAE-E137-E824-0D4D0220D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4669105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E15B5-363A-3138-FC29-60192074B907}"/>
              </a:ext>
            </a:extLst>
          </p:cNvPr>
          <p:cNvSpPr txBox="1"/>
          <p:nvPr/>
        </p:nvSpPr>
        <p:spPr>
          <a:xfrm>
            <a:off x="625994" y="1545374"/>
            <a:ext cx="5615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10:00 AM Call Meeting to Order- </a:t>
            </a:r>
          </a:p>
          <a:p>
            <a:r>
              <a:rPr lang="en-US" sz="1400" dirty="0"/>
              <a:t>Roll Call of Members- Secretary</a:t>
            </a:r>
          </a:p>
          <a:p>
            <a:r>
              <a:rPr lang="en-US" sz="1400" dirty="0"/>
              <a:t>Additional Items to be added to agenda – Chuck Kevghas has retired.  Thank you, Chuck, for your years of dedicated service to the SDPSCC!</a:t>
            </a:r>
          </a:p>
          <a:p>
            <a:r>
              <a:rPr lang="en-US" sz="1400" dirty="0"/>
              <a:t>Approve meeting minutes of December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7101C-783C-4068-F140-C82F363D56F3}"/>
              </a:ext>
            </a:extLst>
          </p:cNvPr>
          <p:cNvSpPr txBox="1"/>
          <p:nvPr/>
        </p:nvSpPr>
        <p:spPr>
          <a:xfrm>
            <a:off x="625994" y="2721616"/>
            <a:ext cx="6095010" cy="41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Chiefs Assn. – Jason Jones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Assn – Steve Swenson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DCI/Attorney General – Chad Mosteller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GFP – Bruce Nachtigall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– Brian Wacholz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Guard – David Goodwin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– Pat Harrington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Firefighters – Charlie Kludt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– Tim Rave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Patrol – </a:t>
            </a:r>
            <a:r>
              <a:rPr lang="en-US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Micheal Peterson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APCO/NENA – Kevin Karley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 – Brent Long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Wildland Fire – Ray Black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Commissioners – Kade Haley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Department – </a:t>
            </a:r>
            <a:r>
              <a:rPr lang="en-US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Governments – Jim Pearson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Government – Andy Barth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Engineering – Trent Nincehelser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Senate – Vacant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House of Representatives – David Kull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911 – Jason Husby</a:t>
            </a:r>
          </a:p>
        </p:txBody>
      </p:sp>
    </p:spTree>
    <p:extLst>
      <p:ext uri="{BB962C8B-B14F-4D97-AF65-F5344CB8AC3E}">
        <p14:creationId xmlns:p14="http://schemas.microsoft.com/office/powerpoint/2010/main" val="182912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B8187-B6D8-6131-9178-BAB41F8C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Old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95EE-F2FC-DCAA-6FDE-4D9FB739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73" y="1118403"/>
            <a:ext cx="2035383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Budget</a:t>
            </a:r>
          </a:p>
          <a:p>
            <a:r>
              <a:rPr lang="en-US" sz="2000" dirty="0"/>
              <a:t>Nearly 22% of total operational budget is paid in July for annual Motorola support contract</a:t>
            </a:r>
          </a:p>
          <a:p>
            <a:r>
              <a:rPr lang="en-US" sz="2000" dirty="0"/>
              <a:t>33% Personnel and 19% of Operational funds available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909F2-ED52-E766-7A95-2E6647D1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95" y="1476103"/>
            <a:ext cx="4840704" cy="287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4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37FE-2D97-6EBC-B5E7-206F6EFC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Old Business 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D79DE-C400-CB2B-1061-A6C23206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617" y="984737"/>
            <a:ext cx="2908261" cy="2908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1B1C9D-7D2C-9FD3-4006-3084A2589CB5}"/>
              </a:ext>
            </a:extLst>
          </p:cNvPr>
          <p:cNvSpPr txBox="1"/>
          <p:nvPr/>
        </p:nvSpPr>
        <p:spPr>
          <a:xfrm>
            <a:off x="4271663" y="541149"/>
            <a:ext cx="45259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Broadband Subcommittee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FirstNet Buildout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FirstNet Coverage Workshop January 30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T-Mobile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3. Meade County I90 Corridor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$46,000 funding appropriated for radio coverage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Kicked off project in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Surveys sent out to stakeholders in effort to gather data and feedback regarding radio operations in Meade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RFCC provided written status report for legislature in January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RFCC performed dispatch tour, site inspections, coverage testing and hosted town hall meetings for input on February 18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21 stakeholders attended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RFCC should have study completed by April for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Determine next steps pending study results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984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37FE-2D97-6EBC-B5E7-206F6EFC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Old Business 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5C48F-9780-5B9F-725A-3770EC03BFED}"/>
              </a:ext>
            </a:extLst>
          </p:cNvPr>
          <p:cNvSpPr txBox="1"/>
          <p:nvPr/>
        </p:nvSpPr>
        <p:spPr>
          <a:xfrm>
            <a:off x="4504548" y="1308222"/>
            <a:ext cx="378647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Minnehaha County Project updates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Minnehaha Simulcast anticipated completion Q2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closely with Sioux Falls to tackle challenges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Radio Management planning/implementation</a:t>
            </a:r>
          </a:p>
          <a:p>
            <a:endParaRPr lang="en-US" sz="1800" dirty="0"/>
          </a:p>
          <a:p>
            <a:endParaRPr lang="en-US" dirty="0"/>
          </a:p>
          <a:p>
            <a:r>
              <a:rPr lang="en-US" sz="1800" dirty="0"/>
              <a:t>6. Organization Representative Vacancies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SD Senate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Health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Working with Govs office on pending appointments</a:t>
            </a:r>
          </a:p>
        </p:txBody>
      </p:sp>
    </p:spTree>
    <p:extLst>
      <p:ext uri="{BB962C8B-B14F-4D97-AF65-F5344CB8AC3E}">
        <p14:creationId xmlns:p14="http://schemas.microsoft.com/office/powerpoint/2010/main" val="411055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7" name="Rectangle 210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69" y="248136"/>
            <a:ext cx="3187409" cy="668887"/>
          </a:xfrm>
        </p:spPr>
        <p:txBody>
          <a:bodyPr anchor="b">
            <a:normAutofit/>
          </a:bodyPr>
          <a:lstStyle/>
          <a:p>
            <a:r>
              <a:rPr lang="en-US" sz="4000" dirty="0"/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031966"/>
            <a:ext cx="4959603" cy="506838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600" dirty="0">
                <a:cs typeface="Arial" panose="020B0604020202020204" pitchFamily="34" charset="0"/>
              </a:rPr>
              <a:t>1. SWIC Updates – Todd Dravland (SWIC South Dakota)</a:t>
            </a:r>
          </a:p>
          <a:p>
            <a:pPr marL="0" indent="0">
              <a:buNone/>
            </a:pPr>
            <a:r>
              <a:rPr lang="en-US" sz="1600" dirty="0">
                <a:cs typeface="Arial" panose="020B0604020202020204" pitchFamily="34" charset="0"/>
              </a:rPr>
              <a:t>2. State Radio APX programming Classes</a:t>
            </a:r>
          </a:p>
          <a:p>
            <a:r>
              <a:rPr lang="en-US" sz="1600" dirty="0">
                <a:cs typeface="Arial" panose="020B0604020202020204" pitchFamily="34" charset="0"/>
              </a:rPr>
              <a:t>First Class February 3-6, 2025</a:t>
            </a:r>
          </a:p>
          <a:p>
            <a:r>
              <a:rPr lang="en-US" sz="1600" dirty="0">
                <a:cs typeface="Arial" panose="020B0604020202020204" pitchFamily="34" charset="0"/>
              </a:rPr>
              <a:t>$750 per student</a:t>
            </a:r>
          </a:p>
          <a:p>
            <a:r>
              <a:rPr lang="en-US" sz="1600" dirty="0">
                <a:cs typeface="Arial" panose="020B0604020202020204" pitchFamily="34" charset="0"/>
              </a:rPr>
              <a:t>16 graduates of programming class</a:t>
            </a:r>
          </a:p>
          <a:p>
            <a:r>
              <a:rPr lang="en-US" sz="1600" dirty="0">
                <a:cs typeface="Arial" panose="020B0604020202020204" pitchFamily="34" charset="0"/>
              </a:rPr>
              <a:t>Free Bendix King Class hosted by State Radio Feb 13th</a:t>
            </a:r>
          </a:p>
          <a:p>
            <a:pPr marL="0" indent="0">
              <a:buNone/>
            </a:pPr>
            <a:r>
              <a:rPr lang="en-US" sz="1600" dirty="0">
                <a:cs typeface="Arial" panose="020B0604020202020204" pitchFamily="34" charset="0"/>
              </a:rPr>
              <a:t>3.Sturgis site channel additions</a:t>
            </a:r>
          </a:p>
          <a:p>
            <a:r>
              <a:rPr lang="en-US" sz="1600" dirty="0">
                <a:cs typeface="Arial" panose="020B0604020202020204" pitchFamily="34" charset="0"/>
              </a:rPr>
              <a:t>Adding two channels to Sly Hill for capacity</a:t>
            </a:r>
          </a:p>
          <a:p>
            <a:r>
              <a:rPr lang="en-US" sz="1600" dirty="0">
                <a:cs typeface="Arial" panose="020B0604020202020204" pitchFamily="34" charset="0"/>
              </a:rPr>
              <a:t>May 2025 target completion</a:t>
            </a:r>
          </a:p>
          <a:p>
            <a:r>
              <a:rPr lang="en-US" sz="1600" dirty="0">
                <a:cs typeface="Arial" panose="020B0604020202020204" pitchFamily="34" charset="0"/>
              </a:rPr>
              <a:t>Meeting with Sturgis stakeholders to formulate Rally comms plan for 85</a:t>
            </a:r>
            <a:r>
              <a:rPr lang="en-US" sz="1600" baseline="30000" dirty="0">
                <a:cs typeface="Arial" panose="020B0604020202020204" pitchFamily="34" charset="0"/>
              </a:rPr>
              <a:t>th</a:t>
            </a:r>
            <a:r>
              <a:rPr lang="en-US" sz="1600" dirty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cs typeface="Arial" panose="020B0604020202020204" pitchFamily="34" charset="0"/>
              </a:rPr>
              <a:t>4. Donated Wyoming Radios</a:t>
            </a:r>
          </a:p>
          <a:p>
            <a:r>
              <a:rPr lang="en-US" sz="1600" dirty="0">
                <a:cs typeface="Arial" panose="020B0604020202020204" pitchFamily="34" charset="0"/>
              </a:rPr>
              <a:t>35 available now (XTL5000 Mobile)</a:t>
            </a:r>
          </a:p>
          <a:p>
            <a:r>
              <a:rPr lang="en-US" sz="1600" dirty="0">
                <a:cs typeface="Arial" panose="020B0604020202020204" pitchFamily="34" charset="0"/>
              </a:rPr>
              <a:t>Over 200 radios already dispersed to DOT, SDGFP, OST, RST, and others</a:t>
            </a:r>
          </a:p>
          <a:p>
            <a:r>
              <a:rPr lang="en-US" sz="1600" dirty="0">
                <a:cs typeface="Arial" panose="020B0604020202020204" pitchFamily="34" charset="0"/>
              </a:rPr>
              <a:t>Contact State Radio to inquire about available radios</a:t>
            </a:r>
          </a:p>
          <a:p>
            <a:r>
              <a:rPr lang="en-US" sz="1600" dirty="0">
                <a:cs typeface="Arial" panose="020B0604020202020204" pitchFamily="34" charset="0"/>
              </a:rPr>
              <a:t>More will likely become available in the future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F93A3-02C9-49D4-62AD-F6B8FD97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40"/>
          <a:stretch/>
        </p:blipFill>
        <p:spPr>
          <a:xfrm>
            <a:off x="6512442" y="1377764"/>
            <a:ext cx="5201023" cy="3688714"/>
          </a:xfrm>
          <a:prstGeom prst="rect">
            <a:avLst/>
          </a:prstGeom>
        </p:spPr>
      </p:pic>
      <p:sp>
        <p:nvSpPr>
          <p:cNvPr id="2109" name="Rectangle 210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Rectangle 211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8" name="Rectangle 214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New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144990"/>
            <a:ext cx="5315189" cy="41151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Walworth County Radio Survey and Formula For Underserved Areas – Jeff Jensen (EM Walworth County)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Completed radio surveys sent out by State Radio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Radio Coverage Challenges/LTE Challenges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6.FirstNet buildout focus group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/>
              <a:t>Form focus group to review FirstNet Areas of Interest (AOI’s) </a:t>
            </a:r>
          </a:p>
          <a:p>
            <a:r>
              <a:rPr lang="en-US" sz="1600" dirty="0"/>
              <a:t>Identify areas in South Dakota where LTE and RF services are challenges</a:t>
            </a:r>
          </a:p>
          <a:p>
            <a:r>
              <a:rPr lang="en-US" sz="1600" dirty="0"/>
              <a:t>Prioritization</a:t>
            </a:r>
          </a:p>
          <a:p>
            <a:r>
              <a:rPr lang="en-US" sz="1600" dirty="0"/>
              <a:t>Provide findings of focus group to all LTE providers </a:t>
            </a:r>
          </a:p>
          <a:p>
            <a:r>
              <a:rPr lang="en-US" sz="1600" dirty="0"/>
              <a:t>Five-year plan obligation</a:t>
            </a:r>
          </a:p>
          <a:p>
            <a:endParaRPr lang="en-US" sz="1600" dirty="0"/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2150" name="Rectangle 214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Rectangle 215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4" name="Rectangle 215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6" name="Rectangle 215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591DD-1846-4D76-98AE-775959DCE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500" y="1323505"/>
            <a:ext cx="3388043" cy="33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61" name="Rectangle 216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New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144990"/>
            <a:ext cx="4959603" cy="39423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Talkgroup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prioritization policy review</a:t>
            </a:r>
          </a:p>
          <a:p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Talkgroup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prioritizations will help with capacity challenges and busies during times of high utilization such as Sturgis Rally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Prioritize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Talkgroups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(LE, Fire, EMS, Transit, DOT, Public Works, etc.)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Policy should be reviewed by SDPSCC members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Adopt prioritization policy in June meeting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Will require some PSAP training for upgrading priority</a:t>
            </a:r>
            <a:endParaRPr lang="en-US" sz="1900" dirty="0"/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104E-8B3C-56D3-6EA3-E5465CB7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1641950"/>
            <a:ext cx="5201023" cy="3160343"/>
          </a:xfrm>
          <a:prstGeom prst="rect">
            <a:avLst/>
          </a:prstGeom>
        </p:spPr>
      </p:pic>
      <p:sp>
        <p:nvSpPr>
          <p:cNvPr id="2163" name="Rectangle 216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Rectangle 216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A5B180-8C78-578E-3DB1-100119FC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Organizational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8A471-E29B-279E-3622-152DD73C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479" y="1275477"/>
            <a:ext cx="7178417" cy="215352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906E63E-901C-89DD-FA07-6E8B92D8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560" y="5224441"/>
            <a:ext cx="4438306" cy="13852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Closing Comments</a:t>
            </a: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Vice-chair –</a:t>
            </a: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Member at Large - Kevin Karley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19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Chair – Bruce Nachtigall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Next Meeting: date, time, location – tentative </a:t>
            </a:r>
            <a:r>
              <a:rPr lang="en-US" sz="1800" dirty="0">
                <a:solidFill>
                  <a:srgbClr val="292934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June 11</a:t>
            </a:r>
            <a:r>
              <a:rPr lang="en-US" sz="1800" baseline="30000" dirty="0">
                <a:solidFill>
                  <a:srgbClr val="292934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292934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, 2025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87F94-A8F0-01AE-0E84-B7867AEEDBF5}"/>
              </a:ext>
            </a:extLst>
          </p:cNvPr>
          <p:cNvSpPr txBox="1"/>
          <p:nvPr/>
        </p:nvSpPr>
        <p:spPr>
          <a:xfrm>
            <a:off x="206005" y="1745098"/>
            <a:ext cx="6104708" cy="41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Reports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Chiefs Assn. – Jason Jones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Assn – Steve Swenson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DCI/Attorney General – Chad Mosteller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GFP – Bruce Nachtigall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– Brian Wacholz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Guard – David Goodwin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– Pat Harrington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Firefighters – Charlie Kludt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– Tim Rave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Patrol – </a:t>
            </a:r>
            <a:r>
              <a:rPr lang="en-US" sz="11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Micheal Peterson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APCO/NENA – Kevin Karley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 – Brent Long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Wildland Fire – Ray Black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Commissioners – Kade Haley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Department – </a:t>
            </a:r>
            <a:r>
              <a:rPr lang="en-US" sz="11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Governments – Jim Pearson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Government – Andy Barth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Engineering – Trent Nincehelser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Senate – </a:t>
            </a:r>
            <a:r>
              <a:rPr lang="en-US" sz="11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House of Representatives – David Kull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911 – Jason Husby</a:t>
            </a:r>
          </a:p>
        </p:txBody>
      </p:sp>
    </p:spTree>
    <p:extLst>
      <p:ext uri="{BB962C8B-B14F-4D97-AF65-F5344CB8AC3E}">
        <p14:creationId xmlns:p14="http://schemas.microsoft.com/office/powerpoint/2010/main" val="394492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9549</TotalTime>
  <Words>752</Words>
  <Application>Microsoft Office PowerPoint</Application>
  <PresentationFormat>Widescreen</PresentationFormat>
  <Paragraphs>125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March Meeting</vt:lpstr>
      <vt:lpstr>Agenda</vt:lpstr>
      <vt:lpstr>Old Business</vt:lpstr>
      <vt:lpstr>Old Business (Continued)</vt:lpstr>
      <vt:lpstr>Old Business (Continued)</vt:lpstr>
      <vt:lpstr>New Business</vt:lpstr>
      <vt:lpstr>New Business (continued)</vt:lpstr>
      <vt:lpstr>New Business (continued)</vt:lpstr>
      <vt:lpstr>Organizational Reports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Meeting</dc:title>
  <dc:creator>Nincehelser, Trent</dc:creator>
  <cp:lastModifiedBy>Nincehelser, Trent</cp:lastModifiedBy>
  <cp:revision>14</cp:revision>
  <cp:lastPrinted>2024-03-26T18:16:38Z</cp:lastPrinted>
  <dcterms:created xsi:type="dcterms:W3CDTF">2023-08-30T15:37:32Z</dcterms:created>
  <dcterms:modified xsi:type="dcterms:W3CDTF">2025-03-19T15:12:05Z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3b1a8e-41ed-4bc7-92d1-0305fbefd661_Enabled">
    <vt:lpwstr>true</vt:lpwstr>
  </property>
  <property fmtid="{D5CDD505-2E9C-101B-9397-08002B2CF9AE}" pid="3" name="MSIP_Label_ec3b1a8e-41ed-4bc7-92d1-0305fbefd661_SetDate">
    <vt:lpwstr>2025-03-11T16:03:47Z</vt:lpwstr>
  </property>
  <property fmtid="{D5CDD505-2E9C-101B-9397-08002B2CF9AE}" pid="4" name="MSIP_Label_ec3b1a8e-41ed-4bc7-92d1-0305fbefd661_Method">
    <vt:lpwstr>Standard</vt:lpwstr>
  </property>
  <property fmtid="{D5CDD505-2E9C-101B-9397-08002B2CF9AE}" pid="5" name="MSIP_Label_ec3b1a8e-41ed-4bc7-92d1-0305fbefd661_Name">
    <vt:lpwstr>M365-General - Anyone (Unrestricted)-Prod</vt:lpwstr>
  </property>
  <property fmtid="{D5CDD505-2E9C-101B-9397-08002B2CF9AE}" pid="6" name="MSIP_Label_ec3b1a8e-41ed-4bc7-92d1-0305fbefd661_SiteId">
    <vt:lpwstr>70af547c-69ab-416d-b4a6-543b5ce52b99</vt:lpwstr>
  </property>
  <property fmtid="{D5CDD505-2E9C-101B-9397-08002B2CF9AE}" pid="7" name="MSIP_Label_ec3b1a8e-41ed-4bc7-92d1-0305fbefd661_ActionId">
    <vt:lpwstr>e86d2760-2a8c-448f-82d8-ddafa07414e3</vt:lpwstr>
  </property>
  <property fmtid="{D5CDD505-2E9C-101B-9397-08002B2CF9AE}" pid="8" name="MSIP_Label_ec3b1a8e-41ed-4bc7-92d1-0305fbefd661_ContentBits">
    <vt:lpwstr>0</vt:lpwstr>
  </property>
</Properties>
</file>